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9368167-6140-40ED-A66E-CDC7D7C00AA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A8133C4-04D2-4C1C-8FBC-AA92B48B310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8167-6140-40ED-A66E-CDC7D7C00AA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33C4-04D2-4C1C-8FBC-AA92B48B310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8167-6140-40ED-A66E-CDC7D7C00AA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33C4-04D2-4C1C-8FBC-AA92B48B310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8167-6140-40ED-A66E-CDC7D7C00AA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33C4-04D2-4C1C-8FBC-AA92B48B310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8167-6140-40ED-A66E-CDC7D7C00AA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33C4-04D2-4C1C-8FBC-AA92B48B310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8167-6140-40ED-A66E-CDC7D7C00AA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33C4-04D2-4C1C-8FBC-AA92B48B310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368167-6140-40ED-A66E-CDC7D7C00AA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8133C4-04D2-4C1C-8FBC-AA92B48B3104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9368167-6140-40ED-A66E-CDC7D7C00AA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A8133C4-04D2-4C1C-8FBC-AA92B48B310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8167-6140-40ED-A66E-CDC7D7C00AA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33C4-04D2-4C1C-8FBC-AA92B48B310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8167-6140-40ED-A66E-CDC7D7C00AA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33C4-04D2-4C1C-8FBC-AA92B48B310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8167-6140-40ED-A66E-CDC7D7C00AA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33C4-04D2-4C1C-8FBC-AA92B48B310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9368167-6140-40ED-A66E-CDC7D7C00AAF}" type="datetimeFigureOut">
              <a:rPr lang="pl-PL" smtClean="0"/>
              <a:t>10.09.2020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A8133C4-04D2-4C1C-8FBC-AA92B48B310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974081"/>
          </a:xfrm>
        </p:spPr>
        <p:txBody>
          <a:bodyPr>
            <a:normAutofit/>
          </a:bodyPr>
          <a:lstStyle/>
          <a:p>
            <a:r>
              <a:rPr lang="pl-PL" b="1" dirty="0" smtClean="0"/>
              <a:t>EGZAMIN ÓSMOKLASISTY </a:t>
            </a:r>
            <a:br>
              <a:rPr lang="pl-PL" b="1" dirty="0" smtClean="0"/>
            </a:br>
            <a:r>
              <a:rPr lang="pl-PL" b="1" dirty="0" smtClean="0"/>
              <a:t>W ROKU 2022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2016224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SZKOŁA PODSTAWOWA </a:t>
            </a:r>
            <a:br>
              <a:rPr lang="pl-PL" sz="2800" dirty="0" smtClean="0"/>
            </a:br>
            <a:r>
              <a:rPr lang="pl-PL" sz="2800" dirty="0" smtClean="0"/>
              <a:t>IM. KS. JANA TWARDOWSKIEGO </a:t>
            </a:r>
            <a:br>
              <a:rPr lang="pl-PL" sz="2800" dirty="0" smtClean="0"/>
            </a:br>
            <a:r>
              <a:rPr lang="pl-PL" sz="2800" dirty="0" smtClean="0"/>
              <a:t>W RACIMIERZU</a:t>
            </a:r>
          </a:p>
          <a:p>
            <a:r>
              <a:rPr lang="pl-PL" sz="2000" dirty="0"/>
              <a:t>w</a:t>
            </a:r>
            <a:r>
              <a:rPr lang="pl-PL" sz="2000" dirty="0" smtClean="0"/>
              <a:t>rzesień 2020 r.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36102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DEKLARACJA WYBORU PRZEDMIOTU DODATKOWEGO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2484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000" dirty="0" smtClean="0"/>
              <a:t>Rada pedagogiczna proponuje, aby już teraz uczniowie wspólnie z rodzicami i nauczycielami </a:t>
            </a:r>
            <a:r>
              <a:rPr lang="pl-PL" sz="3000" b="1" dirty="0" smtClean="0"/>
              <a:t>wstępnie</a:t>
            </a:r>
            <a:r>
              <a:rPr lang="pl-PL" sz="3000" dirty="0" smtClean="0"/>
              <a:t> wybrali przedmiot dodatkowy. </a:t>
            </a:r>
          </a:p>
          <a:p>
            <a:pPr marL="0" indent="0" algn="just">
              <a:buNone/>
            </a:pPr>
            <a:r>
              <a:rPr lang="pl-PL" sz="3600" b="1" dirty="0" smtClean="0">
                <a:solidFill>
                  <a:srgbClr val="C00000"/>
                </a:solidFill>
              </a:rPr>
              <a:t>Ostateczną deklarację trzeba będzie składać za rok. </a:t>
            </a:r>
          </a:p>
          <a:p>
            <a:pPr marL="0" indent="0" algn="just">
              <a:buNone/>
            </a:pPr>
            <a:r>
              <a:rPr lang="pl-PL" sz="3000" dirty="0" smtClean="0"/>
              <a:t>Myślimy jednak, że ukierunkowanie już teraz, pozwoli uczniom i nauczycielom skupić się na tych najważniejszych przedmiotach. 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131933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STRONA INTERNETOWA CKE </a:t>
            </a:r>
            <a:br>
              <a:rPr lang="pl-PL" b="1" dirty="0" smtClean="0"/>
            </a:br>
            <a:r>
              <a:rPr lang="pl-PL" b="1" dirty="0" smtClean="0"/>
              <a:t>ważne informacje</a:t>
            </a:r>
            <a:endParaRPr lang="pl-PL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616" y="1916832"/>
            <a:ext cx="6921583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293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52128"/>
          </a:xfrm>
        </p:spPr>
        <p:txBody>
          <a:bodyPr/>
          <a:lstStyle/>
          <a:p>
            <a:pPr algn="ctr"/>
            <a:r>
              <a:rPr lang="pl-PL" b="1" dirty="0" smtClean="0"/>
              <a:t>CKE - INFORMATORY</a:t>
            </a:r>
            <a:endParaRPr lang="pl-PL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1844824"/>
            <a:ext cx="7658664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81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944216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EGZAMIN ÓSMOKLASISTY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200" dirty="0" smtClean="0"/>
              <a:t>PRZEDMIOTY OBOWIĄZKOWE </a:t>
            </a:r>
            <a:br>
              <a:rPr lang="pl-PL" sz="3200" dirty="0" smtClean="0"/>
            </a:br>
            <a:r>
              <a:rPr lang="pl-PL" sz="3200" dirty="0" smtClean="0"/>
              <a:t>DLA WSZYSTKICH UCZNIÓW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2780928"/>
            <a:ext cx="8229600" cy="36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/>
              <a:t>Na egzaminie, tak jak do tej pory, wszyscy uczniowie będą obowiązkowo zdawać: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/>
              <a:t>j</a:t>
            </a:r>
            <a:r>
              <a:rPr lang="pl-PL" sz="2800" dirty="0" smtClean="0"/>
              <a:t>ęzyk polski,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/>
              <a:t>m</a:t>
            </a:r>
            <a:r>
              <a:rPr lang="pl-PL" sz="2800" dirty="0" smtClean="0"/>
              <a:t>atematykę,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smtClean="0"/>
              <a:t> język obcy nowożytny (u nas angielski lub niemiecki),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j</a:t>
            </a:r>
            <a:r>
              <a:rPr lang="pl-PL" sz="2800" dirty="0" smtClean="0"/>
              <a:t>eden przedmiot z wyboru ucznia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95079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714202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EGZAMIN ÓSMOKLASISTY</a:t>
            </a:r>
            <a:r>
              <a:rPr lang="pl-PL" dirty="0"/>
              <a:t/>
            </a:r>
            <a:br>
              <a:rPr lang="pl-PL" dirty="0"/>
            </a:br>
            <a:r>
              <a:rPr lang="pl-PL" sz="3200" dirty="0" smtClean="0"/>
              <a:t>PRZEDMIOTY DO WYBORU DLA UCZNIÓW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2564904"/>
            <a:ext cx="822960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Uczeń musi wybrać jeden, z podanych poniżej, przedmiotów: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b</a:t>
            </a:r>
            <a:r>
              <a:rPr lang="pl-PL" dirty="0" smtClean="0"/>
              <a:t>iologia,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 chemia,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f</a:t>
            </a:r>
            <a:r>
              <a:rPr lang="pl-PL" dirty="0" smtClean="0"/>
              <a:t>izyka,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g</a:t>
            </a:r>
            <a:r>
              <a:rPr lang="pl-PL" dirty="0" smtClean="0"/>
              <a:t>eografia,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historia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99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/>
          <a:lstStyle/>
          <a:p>
            <a:pPr algn="ctr"/>
            <a:r>
              <a:rPr lang="pl-PL" b="1" dirty="0" smtClean="0"/>
              <a:t>INFORMATOR</a:t>
            </a:r>
            <a:r>
              <a:rPr lang="pl-PL" dirty="0" smtClean="0"/>
              <a:t> z biologii</a:t>
            </a:r>
            <a:endParaRPr lang="pl-P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2420888"/>
            <a:ext cx="7627620" cy="3177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713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143000"/>
          </a:xfrm>
        </p:spPr>
        <p:txBody>
          <a:bodyPr/>
          <a:lstStyle/>
          <a:p>
            <a:pPr algn="ctr"/>
            <a:r>
              <a:rPr lang="pl-PL" b="1" dirty="0" smtClean="0"/>
              <a:t>INFORMATOR</a:t>
            </a:r>
            <a:r>
              <a:rPr lang="pl-PL" dirty="0" smtClean="0"/>
              <a:t> z biologii</a:t>
            </a:r>
            <a:endParaRPr lang="pl-P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2132856"/>
            <a:ext cx="6637020" cy="3436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45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1224136"/>
          </a:xfrm>
        </p:spPr>
        <p:txBody>
          <a:bodyPr/>
          <a:lstStyle/>
          <a:p>
            <a:pPr algn="ctr"/>
            <a:r>
              <a:rPr lang="pl-PL" b="1" dirty="0" smtClean="0"/>
              <a:t>INFORMATOR</a:t>
            </a:r>
            <a:r>
              <a:rPr lang="pl-PL" dirty="0" smtClean="0"/>
              <a:t> z historii</a:t>
            </a:r>
            <a:endParaRPr lang="pl-P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2420888"/>
            <a:ext cx="7444740" cy="3177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828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229600" cy="1143000"/>
          </a:xfrm>
        </p:spPr>
        <p:txBody>
          <a:bodyPr/>
          <a:lstStyle/>
          <a:p>
            <a:pPr algn="ctr"/>
            <a:r>
              <a:rPr lang="pl-PL" b="1" dirty="0" smtClean="0"/>
              <a:t>INFORMATOR</a:t>
            </a:r>
            <a:r>
              <a:rPr lang="pl-PL" dirty="0" smtClean="0"/>
              <a:t> z historii</a:t>
            </a:r>
            <a:endParaRPr lang="pl-PL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7488832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83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</TotalTime>
  <Words>132</Words>
  <Application>Microsoft Office PowerPoint</Application>
  <PresentationFormat>Pokaz na ekranie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Wielkomiejski</vt:lpstr>
      <vt:lpstr>EGZAMIN ÓSMOKLASISTY  W ROKU 2022</vt:lpstr>
      <vt:lpstr>STRONA INTERNETOWA CKE  ważne informacje</vt:lpstr>
      <vt:lpstr>CKE - INFORMATORY</vt:lpstr>
      <vt:lpstr>EGZAMIN ÓSMOKLASISTY PRZEDMIOTY OBOWIĄZKOWE  DLA WSZYSTKICH UCZNIÓW</vt:lpstr>
      <vt:lpstr>EGZAMIN ÓSMOKLASISTY PRZEDMIOTY DO WYBORU DLA UCZNIÓW</vt:lpstr>
      <vt:lpstr>INFORMATOR z biologii</vt:lpstr>
      <vt:lpstr>INFORMATOR z biologii</vt:lpstr>
      <vt:lpstr>INFORMATOR z historii</vt:lpstr>
      <vt:lpstr>INFORMATOR z historii</vt:lpstr>
      <vt:lpstr>DEKLARACJA WYBORU PRZEDMIOTU DODATKOWEGO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ÓSMOKLASISTY W ROKU 2022</dc:title>
  <dc:creator>Magdalena Ławicka</dc:creator>
  <cp:lastModifiedBy>Magdalena Ławicka</cp:lastModifiedBy>
  <cp:revision>13</cp:revision>
  <dcterms:created xsi:type="dcterms:W3CDTF">2020-09-10T12:37:57Z</dcterms:created>
  <dcterms:modified xsi:type="dcterms:W3CDTF">2020-09-10T13:31:10Z</dcterms:modified>
</cp:coreProperties>
</file>