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2" r:id="rId4"/>
    <p:sldId id="263" r:id="rId5"/>
    <p:sldId id="260" r:id="rId6"/>
    <p:sldId id="261" r:id="rId7"/>
    <p:sldId id="264" r:id="rId8"/>
    <p:sldId id="265" r:id="rId9"/>
    <p:sldId id="266" r:id="rId10"/>
    <p:sldId id="25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CFEBAB-F25C-4423-A5DC-129489EA19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/>
              <a:t>Origami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D35142B-E1B5-438B-8589-564E371A33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/>
              <a:t>Sztuka składania papieru</a:t>
            </a:r>
          </a:p>
        </p:txBody>
      </p:sp>
    </p:spTree>
    <p:extLst>
      <p:ext uri="{BB962C8B-B14F-4D97-AF65-F5344CB8AC3E}">
        <p14:creationId xmlns:p14="http://schemas.microsoft.com/office/powerpoint/2010/main" val="160394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780524-B55E-469A-85BC-F4EC16199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Origami modułowe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E28076-CB37-44F3-B7A3-5C0CE0826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29" r="20809"/>
          <a:stretch/>
        </p:blipFill>
        <p:spPr>
          <a:xfrm rot="10800000">
            <a:off x="1039501" y="2624290"/>
            <a:ext cx="2019870" cy="204034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722994B-3878-4FF2-9079-8D950BF74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71" y="3292996"/>
            <a:ext cx="2165445" cy="162408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2397C60-6CEC-4124-AC0A-F7C4C7343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096000" y="3852592"/>
            <a:ext cx="2165443" cy="162408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17014-9621-45D5-8AA5-193C44BFB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156" y="4251784"/>
            <a:ext cx="2165445" cy="162408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BBD38C6-B26F-41AA-9B96-85A82B9744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33" r="8225" b="7342"/>
          <a:stretch/>
        </p:blipFill>
        <p:spPr>
          <a:xfrm>
            <a:off x="8987054" y="1849272"/>
            <a:ext cx="2285994" cy="19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59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1698CC4-5850-42FD-96F5-D3A3BB123A63}"/>
              </a:ext>
            </a:extLst>
          </p:cNvPr>
          <p:cNvSpPr/>
          <p:nvPr/>
        </p:nvSpPr>
        <p:spPr>
          <a:xfrm>
            <a:off x="6498453" y="2828836"/>
            <a:ext cx="43981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Autorzy prezentacji: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Marcelina Masternak,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Hanna Pikula,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Julia </a:t>
            </a:r>
            <a:r>
              <a:rPr lang="pl-PL" sz="2000" dirty="0" err="1">
                <a:latin typeface="Trebuchet MS"/>
                <a:ea typeface="Trebuchet MS"/>
                <a:cs typeface="Trebuchet MS"/>
                <a:sym typeface="Trebuchet MS"/>
              </a:rPr>
              <a:t>Połonka</a:t>
            </a: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,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Zuzanna Szewczyk,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Martyna </a:t>
            </a:r>
            <a:r>
              <a:rPr lang="pl-PL" sz="2000" dirty="0" err="1">
                <a:latin typeface="Trebuchet MS"/>
                <a:ea typeface="Trebuchet MS"/>
                <a:cs typeface="Trebuchet MS"/>
                <a:sym typeface="Trebuchet MS"/>
              </a:rPr>
              <a:t>Węcławek</a:t>
            </a: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,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Lena </a:t>
            </a:r>
            <a:r>
              <a:rPr lang="pl-PL" sz="2000" dirty="0" err="1">
                <a:latin typeface="Trebuchet MS"/>
                <a:ea typeface="Trebuchet MS"/>
                <a:cs typeface="Trebuchet MS"/>
                <a:sym typeface="Trebuchet MS"/>
              </a:rPr>
              <a:t>Zdzieszyńska</a:t>
            </a: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, </a:t>
            </a:r>
          </a:p>
          <a:p>
            <a:pPr lvl="0"/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Opiekun: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000" dirty="0">
                <a:latin typeface="Trebuchet MS"/>
                <a:ea typeface="Trebuchet MS"/>
                <a:cs typeface="Trebuchet MS"/>
                <a:sym typeface="Trebuchet MS"/>
              </a:rPr>
              <a:t>Agnieszka Witkowska-Kobyłka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DD0224-40FA-416F-9083-76AFF3D9F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61" y="1096145"/>
            <a:ext cx="4660330" cy="44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3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4067DE-C793-416D-B463-A64EAFF9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Origami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50684C-6858-4DFE-858E-0BD4374CE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Jest rozrywką, ale również metodą rozwijania życiowych sprawności. </a:t>
            </a:r>
          </a:p>
          <a:p>
            <a:r>
              <a:rPr lang="pl-PL" b="1" dirty="0"/>
              <a:t>Wymaga precyzji składania, koncentracji, wykonania poszczególnych czynności w określonej kolejności – co ma wpływ na naukę logicznego myślenia.</a:t>
            </a:r>
          </a:p>
        </p:txBody>
      </p:sp>
    </p:spTree>
    <p:extLst>
      <p:ext uri="{BB962C8B-B14F-4D97-AF65-F5344CB8AC3E}">
        <p14:creationId xmlns:p14="http://schemas.microsoft.com/office/powerpoint/2010/main" val="292522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F116C7-3300-4660-936C-2034C4A3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Przygotowanie papieru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B64491-F76E-45C2-B6F9-18396835C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Większość figur składa się z kwadratowej kartki.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DD91008-BEF2-4CF6-82F3-995ADBBC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3292964"/>
            <a:ext cx="1519238" cy="21046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F1A10BC-3310-43D8-85E7-D7A5C4B9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862" y="3292962"/>
            <a:ext cx="1594355" cy="21046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6BBA009-73C1-4E9B-9186-DC1F10A2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440" y="3292962"/>
            <a:ext cx="1909226" cy="210465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14E4201-0AAC-4085-995A-733269445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932" y="3292962"/>
            <a:ext cx="1555618" cy="210465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36CDBC7-4D76-4CBB-B1B1-DD19EF5C3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3467" y="3292963"/>
            <a:ext cx="1620012" cy="21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0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2AAAC8-EF45-4104-9508-78D63021C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Odpowiednio pozaginana pozwala tworzyć różne figury.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6ED757-459B-4005-9A3B-0C9C03D3F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988" y="3316304"/>
            <a:ext cx="2000319" cy="21941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A795C74-552F-4110-A1C1-79AD97BA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052" y="3316304"/>
            <a:ext cx="1982199" cy="219410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05AB4FE-9BAF-4709-9429-D55880AD2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693" y="3316304"/>
            <a:ext cx="2140257" cy="22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883F19-331C-4F41-92DF-C1AEC5C1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Żabki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2D9785F-6136-40CF-BB2E-01ACD42CC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53" y="4507204"/>
            <a:ext cx="1109710" cy="151930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D044450-C29A-4E8D-95E9-28CBA09FA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42" y="2667306"/>
            <a:ext cx="1259088" cy="141463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E18EE2C-92BF-4A15-8AE3-688E41AA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870" y="2680191"/>
            <a:ext cx="1182345" cy="140174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E545FF5-722E-4088-A6F1-EF577011A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870" y="4507204"/>
            <a:ext cx="1563845" cy="141463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E339D20-A408-4E28-97F4-9949669E9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799" y="2695726"/>
            <a:ext cx="1559591" cy="154672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E764A72-24D5-4309-8944-3F7086F62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475" y="4507204"/>
            <a:ext cx="1575693" cy="14146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71B2FD4-5702-404D-9B8B-E26B84623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6928" y="4507204"/>
            <a:ext cx="1198712" cy="14145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2A840BB-2363-4971-994E-3ED7CE704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4754" y="4507204"/>
            <a:ext cx="1385481" cy="14145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BB8F770-92AD-47ED-AB96-4EFF19133C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9350" y="4507204"/>
            <a:ext cx="1114820" cy="141452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401137E-23DF-49F6-BA11-1C40DF5402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0628" y="1406596"/>
            <a:ext cx="3496643" cy="25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70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B68B6A-5F88-43EA-B1AA-0D7BA1AB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Ozdobne pudełeczko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494F654-6E5B-4E8C-897B-F1A34909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61" y="2654961"/>
            <a:ext cx="1286587" cy="14220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658081E-C491-4DF2-81B6-5AEFC5BF3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44" y="4445971"/>
            <a:ext cx="1286587" cy="144767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65C1D98-9FC6-4BDD-9C13-6F07E67A9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842" y="3042879"/>
            <a:ext cx="2616430" cy="27553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EDE03D7-4F35-4FAA-AB8E-383152161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747" y="3042880"/>
            <a:ext cx="2644339" cy="27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31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9DC594-6207-4475-AFE8-2AC6E9594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Czterolistne koniczyny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25C928-A6D6-4311-A1FD-E92F4C6D6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868" y="2804047"/>
            <a:ext cx="2030579" cy="251175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6C61153-32BB-44ED-8D78-F22FB9358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155" y="2757297"/>
            <a:ext cx="2375690" cy="251423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434A773-5E47-4DD7-80B8-65BC8379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552" y="2759777"/>
            <a:ext cx="2062807" cy="25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94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E713DF-198E-46E6-929F-52B2ADA3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Choinki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7E6134-58B4-4C00-832E-0CE859948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40" y="2611674"/>
            <a:ext cx="2793247" cy="32641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DDD94C-6309-47A3-8D6C-24694370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697" y="2611674"/>
            <a:ext cx="2834465" cy="32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8D1D8-FC8D-4A2B-9ABB-DC874292C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Mikołajki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65BAAB-4952-465A-A0C9-897F9E9C4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995" y="2614557"/>
            <a:ext cx="1653189" cy="305027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16F43FA-9A8D-432E-A86B-762188D0D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789" y="2614557"/>
            <a:ext cx="2183740" cy="30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24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89</TotalTime>
  <Words>87</Words>
  <Application>Microsoft Office PowerPoint</Application>
  <PresentationFormat>Panoramiczny</PresentationFormat>
  <Paragraphs>23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Garamond</vt:lpstr>
      <vt:lpstr>Trebuchet MS</vt:lpstr>
      <vt:lpstr>Wingdings</vt:lpstr>
      <vt:lpstr>Organiczny</vt:lpstr>
      <vt:lpstr>Origami</vt:lpstr>
      <vt:lpstr>Origami</vt:lpstr>
      <vt:lpstr>Przygotowanie papieru</vt:lpstr>
      <vt:lpstr>Prezentacja programu PowerPoint</vt:lpstr>
      <vt:lpstr>Żabki</vt:lpstr>
      <vt:lpstr>Ozdobne pudełeczko</vt:lpstr>
      <vt:lpstr>Czterolistne koniczyny</vt:lpstr>
      <vt:lpstr>Choinki</vt:lpstr>
      <vt:lpstr>Mikołajki</vt:lpstr>
      <vt:lpstr>Origami modułowe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Origami</dc:title>
  <dc:creator>Nauczyciel</dc:creator>
  <cp:lastModifiedBy>Nauczyciel</cp:lastModifiedBy>
  <cp:revision>11</cp:revision>
  <dcterms:created xsi:type="dcterms:W3CDTF">2020-12-15T11:22:15Z</dcterms:created>
  <dcterms:modified xsi:type="dcterms:W3CDTF">2020-12-22T16:11:42Z</dcterms:modified>
</cp:coreProperties>
</file>